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</p:sldMasterIdLst>
  <p:notesMasterIdLst>
    <p:notesMasterId r:id="rId4"/>
  </p:notesMasterIdLst>
  <p:sldIdLst>
    <p:sldId id="662" r:id="rId2"/>
    <p:sldId id="663" r:id="rId3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HAPITRE 2 - SOURCES DU DROIT, ORGANES ET PERSONNELS DE JUSTICE" id="{B9EB7532-D10B-4F84-92FC-BD82B7EF8C78}">
          <p14:sldIdLst>
            <p14:sldId id="662"/>
            <p14:sldId id="6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929" autoAdjust="0"/>
    <p:restoredTop sz="93325" autoAdjust="0"/>
  </p:normalViewPr>
  <p:slideViewPr>
    <p:cSldViewPr>
      <p:cViewPr varScale="1">
        <p:scale>
          <a:sx n="104" d="100"/>
          <a:sy n="104" d="100"/>
        </p:scale>
        <p:origin x="3444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media1.avi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20A8AC-6E98-4AD0-A05E-55560B0A1353}" type="datetimeFigureOut">
              <a:rPr lang="fr-FR" smtClean="0"/>
              <a:t>12/06/2024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1DFFEE-A45F-4170-9C0F-AE9067F5A88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9951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8091" y="3085765"/>
            <a:ext cx="8240108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2" y="990600"/>
            <a:ext cx="7989752" cy="1504844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2" y="2495444"/>
            <a:ext cx="7989752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309A6D-C09C-4548-B29A-6CF363A7E532}" type="datetimeFigureOut">
              <a:rPr lang="fr-FR" smtClean="0"/>
              <a:t>12/06/2024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886500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12/06/2024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11626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6629400" y="599725"/>
            <a:ext cx="2057399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75725"/>
            <a:ext cx="1503123" cy="5183073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1192" y="675725"/>
            <a:ext cx="5922209" cy="5183073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45255" y="5956136"/>
            <a:ext cx="947672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309A6D-C09C-4548-B29A-6CF363A7E532}" type="datetimeFigureOut">
              <a:rPr lang="fr-FR" smtClean="0"/>
              <a:t>12/06/2024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0"/>
            <a:ext cx="5922209" cy="365125"/>
          </a:xfrm>
        </p:spPr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26150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228003"/>
            <a:ext cx="7989752" cy="3630795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12/06/2024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23646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52646" y="5141973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36573"/>
            <a:ext cx="7989751" cy="1504844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3" y="4541417"/>
            <a:ext cx="7989751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309A6D-C09C-4548-B29A-6CF363A7E532}" type="datetimeFigureOut">
              <a:rPr lang="fr-FR" smtClean="0"/>
              <a:t>12/06/2024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75866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2" y="2228002"/>
            <a:ext cx="3899527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2" y="2228003"/>
            <a:ext cx="3907662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12/06/2024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782569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28003"/>
            <a:ext cx="3593500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2" y="2926051"/>
            <a:ext cx="3899527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69308" y="2228003"/>
            <a:ext cx="3601635" cy="576262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2" y="2926051"/>
            <a:ext cx="3907662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12/06/2024</a:t>
            </a:fld>
            <a:endParaRPr lang="fr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514887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/>
        </p:nvSpPr>
        <p:spPr>
          <a:xfrm>
            <a:off x="448092" y="599725"/>
            <a:ext cx="8238707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12/06/2024</a:t>
            </a:fld>
            <a:endParaRPr lang="fr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65527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12/06/2024</a:t>
            </a:fld>
            <a:endParaRPr lang="fr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717987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52646" y="5141973"/>
            <a:ext cx="8238707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352" y="5262296"/>
            <a:ext cx="353662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399" y="601200"/>
            <a:ext cx="824040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05617" y="5262295"/>
            <a:ext cx="426532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AA309A6D-C09C-4548-B29A-6CF363A7E532}" type="datetimeFigureOut">
              <a:rPr lang="fr-FR" smtClean="0"/>
              <a:t>12/06/2024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32585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4693389"/>
            <a:ext cx="7989752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8093" y="599725"/>
            <a:ext cx="8238706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6"/>
            <a:ext cx="7989752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12/06/2024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148589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687474"/>
            <a:ext cx="7989752" cy="108332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228003"/>
            <a:ext cx="7989752" cy="3630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59327" y="595613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FAE8BC39-7020-49FC-80D0-D1EAD488CBC0}" type="datetimeFigureOut">
              <a:rPr lang="fr-FR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12/06/2024</a:t>
            </a:fld>
            <a:endParaRPr lang="fr-FR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0"/>
            <a:ext cx="487058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fr-FR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00476" y="5956136"/>
            <a:ext cx="770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2ED0521C-0371-4AE2-9C2C-1A832593453F}" type="slidenum">
              <a:rPr lang="fr-FR" smtClean="0">
                <a:solidFill>
                  <a:prstClr val="black">
                    <a:lumMod val="95000"/>
                    <a:lumOff val="5000"/>
                  </a:prstClr>
                </a:solidFill>
              </a:rPr>
              <a:pPr/>
              <a:t>‹N°›</a:t>
            </a:fld>
            <a:endParaRPr lang="fr-FR">
              <a:solidFill>
                <a:prstClr val="black">
                  <a:lumMod val="95000"/>
                  <a:lumOff val="5000"/>
                </a:prst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48091" y="441325"/>
            <a:ext cx="2719909" cy="10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5976001" y="441325"/>
            <a:ext cx="2710800" cy="108000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3216601" y="441325"/>
            <a:ext cx="2710800" cy="10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73010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lc-record-2017-05-16-16h53m56s-1998.mp4-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87742"/>
            <a:ext cx="9144000" cy="5143500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1619672" y="620688"/>
            <a:ext cx="5904656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ja-JP" altLang="fr-FR" b="1" dirty="0">
                <a:solidFill>
                  <a:schemeClr val="accent2"/>
                </a:solidFill>
              </a:rPr>
              <a:t>牛歩戦術</a:t>
            </a:r>
            <a:r>
              <a:rPr lang="fr-FR" altLang="ja-JP" b="1" dirty="0">
                <a:solidFill>
                  <a:schemeClr val="accent2"/>
                </a:solidFill>
              </a:rPr>
              <a:t> – la technique de la marche des bœufs</a:t>
            </a:r>
            <a:endParaRPr lang="fr-FR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181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yuuho.mov">
            <a:hlinkClick r:id="" action="ppaction://media"/>
            <a:extLst>
              <a:ext uri="{FF2B5EF4-FFF2-40B4-BE49-F238E27FC236}">
                <a16:creationId xmlns:a16="http://schemas.microsoft.com/office/drawing/2014/main" id="{99CE14F5-0364-5848-A7CE-95B1F39D84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9575" y="1414999"/>
            <a:ext cx="7943850" cy="4471987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899592" y="836712"/>
            <a:ext cx="7272808" cy="369332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ja-JP" altLang="fr-FR" b="1" dirty="0">
                <a:solidFill>
                  <a:schemeClr val="accent2"/>
                </a:solidFill>
              </a:rPr>
              <a:t>牛歩 </a:t>
            </a:r>
            <a:r>
              <a:rPr lang="fr-FR" altLang="ja-JP" b="1" dirty="0">
                <a:solidFill>
                  <a:schemeClr val="accent2"/>
                </a:solidFill>
              </a:rPr>
              <a:t>(</a:t>
            </a:r>
            <a:r>
              <a:rPr lang="ja-JP" altLang="fr-FR" b="1" dirty="0">
                <a:solidFill>
                  <a:schemeClr val="accent2"/>
                </a:solidFill>
              </a:rPr>
              <a:t>一頭？</a:t>
            </a:r>
            <a:r>
              <a:rPr lang="fr-FR" altLang="ja-JP" b="1" dirty="0">
                <a:solidFill>
                  <a:schemeClr val="accent2"/>
                </a:solidFill>
              </a:rPr>
              <a:t>) </a:t>
            </a:r>
            <a:r>
              <a:rPr lang="ja-JP" altLang="fr-FR" b="1" dirty="0">
                <a:solidFill>
                  <a:schemeClr val="accent2"/>
                </a:solidFill>
              </a:rPr>
              <a:t>戦術</a:t>
            </a:r>
            <a:r>
              <a:rPr lang="fr-FR" altLang="ja-JP" b="1" dirty="0">
                <a:solidFill>
                  <a:schemeClr val="accent2"/>
                </a:solidFill>
              </a:rPr>
              <a:t> – la technique de la marche du bœuf… tout seul</a:t>
            </a:r>
            <a:endParaRPr lang="fr-FR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7950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3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61224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Dividende">
  <a:themeElements>
    <a:clrScheme name="Dividende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e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27577</TotalTime>
  <Words>32</Words>
  <Application>Microsoft Office PowerPoint</Application>
  <PresentationFormat>Affichage à l'écran (4:3)</PresentationFormat>
  <Paragraphs>2</Paragraphs>
  <Slides>2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7" baseType="lpstr">
      <vt:lpstr>HGｺﾞｼｯｸE</vt:lpstr>
      <vt:lpstr>Calibri</vt:lpstr>
      <vt:lpstr>Gill Sans MT</vt:lpstr>
      <vt:lpstr>Wingdings 2</vt:lpstr>
      <vt:lpstr>Dividende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au droit du japon</dc:title>
  <dc:creator>Nono Grivo</dc:creator>
  <cp:lastModifiedBy>Tanya François</cp:lastModifiedBy>
  <cp:revision>497</cp:revision>
  <dcterms:created xsi:type="dcterms:W3CDTF">2016-12-21T16:22:46Z</dcterms:created>
  <dcterms:modified xsi:type="dcterms:W3CDTF">2024-06-11T23:42:32Z</dcterms:modified>
</cp:coreProperties>
</file>

<file path=docProps/thumbnail.jpeg>
</file>